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96" r:id="rId3"/>
    <p:sldId id="374" r:id="rId4"/>
    <p:sldId id="377" r:id="rId5"/>
    <p:sldId id="378" r:id="rId6"/>
    <p:sldId id="379" r:id="rId7"/>
    <p:sldId id="375" r:id="rId8"/>
    <p:sldId id="376" r:id="rId9"/>
    <p:sldId id="381" r:id="rId10"/>
    <p:sldId id="386" r:id="rId11"/>
    <p:sldId id="384" r:id="rId12"/>
    <p:sldId id="387" r:id="rId13"/>
    <p:sldId id="380" r:id="rId14"/>
    <p:sldId id="385" r:id="rId15"/>
    <p:sldId id="383" r:id="rId16"/>
    <p:sldId id="382" r:id="rId17"/>
    <p:sldId id="324" r:id="rId18"/>
    <p:sldId id="355" r:id="rId19"/>
    <p:sldId id="32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4FF29-0B78-4D14-B973-D6C322D130F5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018FD-7C18-4B12-B211-D27F669C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4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involves a computer executing a task a human could do.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involves the computer learning from its experience and making decisions based on the information.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8457-E297-40E8-8039-C9A38252D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49A0C-B72F-4F06-B5D6-AEBBB2003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C5AA-3911-4989-909A-EE14EA59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095B-CCFC-4AFC-8E0D-457A3F5A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927EB-3916-4F67-9C7C-89831F05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D80D-B9FB-45AB-B088-5A0D07F1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46577-7DD3-45C6-9C20-5A812FB63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F077B-4A5C-4DAA-9AE5-69FACDC9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C11A-3925-4EAF-98EA-510BE560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8A2C-C0A9-4E1B-BC63-0E9F8DBC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AB0389-297E-470C-B63A-10739575E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75D4-D96C-49F6-96B3-FEC2247BC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36F9A-3E53-4D19-8B22-3AD99845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7365D-12BB-476A-BCA7-0EEE136E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DC9A-D9E7-4C66-80BC-EDB1E81A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0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838C-837C-4A6B-95A4-A64E9E10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3CC4F-77D3-4B5F-AC62-A323502F6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10DDA-7904-46F7-87C2-8229C297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93DE6-746F-4282-A155-D0B1A3F3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6B0D8-C2B6-46EB-B5CB-8281EA5B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5B67-4C55-4547-9B7A-917E0A93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2E36-00D7-493B-B6EE-76659E5EA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A4051-1D45-4E73-8057-31A74438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F50AE-AF2A-4132-A42E-C60A5A3B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14249-0AAE-46E7-8618-421A6D88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6E71-CCF1-4B23-922A-5FB513AE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20288-E9DF-48E3-9302-B0EA346AE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5FA34-F7DB-45A2-B002-64F08F58E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087EB-94F6-4065-BF20-3793FC87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E1-1300-4113-8CD3-44890CFA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3F054-A3A6-42C9-B0AD-CAAF420C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2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B6DE-205F-4F26-A762-2685990A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F645-20E8-4742-A911-05B557B3F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44F02-5E92-46C1-8F65-CBCEE8948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02FC7-9EA4-45C1-9448-6D3FF3D20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341DC-F285-4836-ABC7-8159E1E2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62309-FD63-4878-99D7-05B74E17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D3BEB-6D6F-48C2-9110-00E36452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20358-6DDA-49E5-AB5E-19ED198A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4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5738-0C8A-4C02-9B4E-7FD208B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5A6F7-5C37-4271-914C-F3596E4F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AC93B-6283-4141-B4AB-7D37B232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B1BAC-580F-4F34-A430-0AB3B3CE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1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E55F8-F433-4655-9662-DCF7880C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21C3F-41C1-495B-B5DC-0A4B8E99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4F8B-01B7-4CA0-8F88-BDB83580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8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8880-F268-4749-8C6E-67C1E6A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76491-511C-45E9-A582-7684550C4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229C-5285-48E8-9437-432B92210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5D715-CEE3-4669-B355-E44B03A8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DF808-49B6-47DE-BA7B-B02346E7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DB801-9652-4BEA-8345-40FE0A5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F38D-5BB6-4426-9805-811964D7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ED522-AE6F-443B-8B88-322C56769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1A74-96A9-44CC-8E1C-E28E985E6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BD484-973C-44F3-9625-70A99BFC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EF468-D832-4745-9164-392EA9BF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40D31-461B-4676-BA98-ED1975E7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2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E83D-7E51-4202-8051-629337DF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5F13-C512-4886-AD64-19002A374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D7F7-25D1-419E-939C-7961D92F8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F46CF-5813-4C06-87FE-4C61E3875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32AD9-6221-4950-8E06-2306F2C7B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5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max/1910/1*fLGuAUT5imTIGAeA4zzaWA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0a/76/eb/0a76eb3c95c249cdff9449af08ac4efc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researchgate.net/figure/TOP-LEVEL-DIAGRAM-OF-TRANSFER-LEARNING-FROM-A-PRE-TRAINED-CNN-MODEL_fig4_33388214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apps/machinelearning-ai/ml-dotnet/customer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27102021-AI-Dev-World-202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docs.microsoft.com/en-us/azure/azure-functions/functions-develop-vs" TargetMode="External"/><Relationship Id="rId7" Type="http://schemas.openxmlformats.org/officeDocument/2006/relationships/hyperlink" Target="https://docs.microsoft.com/en-us/dotnet/machine-learning/tutorials/object-detection-onn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samples/dotnet/machinelearning-samples/mlnet-image-classification-transfer-learning/" TargetMode="External"/><Relationship Id="rId5" Type="http://schemas.openxmlformats.org/officeDocument/2006/relationships/hyperlink" Target="https://docs.microsoft.com/en-us/dotnet/machine-learning/tutorials/image-classification" TargetMode="External"/><Relationship Id="rId4" Type="http://schemas.openxmlformats.org/officeDocument/2006/relationships/hyperlink" Target="https://blog.rasmustc.com/multipart-data-with-azure-functions-httptriggers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anielhkim.net/2020/02/27/serverless-cloud-comput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what-is-the-difference-between-deep-learning-and-machine-learn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quantdare.com/what-is-the-difference-between-deep-learning-and-machine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90A36-9D6F-4DD7-BC02-EB908D503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r>
              <a:rPr lang="en-US" sz="3700"/>
              <a:t>Serverless Deep Neural Network(DNN) with Azure Functions and ML.Net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80316-2389-435B-BF57-9809FC3A0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29534"/>
            <a:ext cx="9144000" cy="646785"/>
          </a:xfrm>
        </p:spPr>
        <p:txBody>
          <a:bodyPr>
            <a:normAutofit fontScale="25000" lnSpcReduction="20000"/>
          </a:bodyPr>
          <a:lstStyle/>
          <a:p>
            <a:endParaRPr lang="en-US" sz="600" dirty="0"/>
          </a:p>
          <a:p>
            <a:r>
              <a:rPr lang="en-US" sz="7200" dirty="0"/>
              <a:t>Praveen Raghuvanshi</a:t>
            </a:r>
          </a:p>
          <a:p>
            <a:r>
              <a:rPr lang="en-US" sz="7200" dirty="0"/>
              <a:t>@praveenraghuvan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E97D3-3F32-440C-AF91-5EA988B69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596" y="1692404"/>
            <a:ext cx="3217333" cy="151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0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037F8-8734-4DEA-8D33-1E645300C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BB65F-46E9-4136-B79A-6364E6793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41" y="1821748"/>
            <a:ext cx="7991475" cy="43552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F008B-C022-4C5B-9D74-A05B15BF43DB}"/>
              </a:ext>
            </a:extLst>
          </p:cNvPr>
          <p:cNvSpPr/>
          <p:nvPr/>
        </p:nvSpPr>
        <p:spPr>
          <a:xfrm>
            <a:off x="1647191" y="6176963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https://miro.medium.com/max/1910/1*fLGuAUT5imTIGAeA4zzaWA.png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758F7-BD6D-4008-BE0E-973F8F2C3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208" y="-4207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7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</a:t>
            </a:r>
            <a:r>
              <a:rPr lang="en-US" dirty="0" err="1"/>
              <a:t>MobileNet</a:t>
            </a:r>
            <a:r>
              <a:rPr lang="en-US" dirty="0"/>
              <a:t> V2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21" y="1846263"/>
            <a:ext cx="5796283" cy="4022725"/>
          </a:xfrm>
        </p:spPr>
      </p:pic>
      <p:sp>
        <p:nvSpPr>
          <p:cNvPr id="10" name="Rectangle 9"/>
          <p:cNvSpPr/>
          <p:nvPr/>
        </p:nvSpPr>
        <p:spPr>
          <a:xfrm>
            <a:off x="1709335" y="5872885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https://i.pinimg.com/originals/0a/76/eb/0a76eb3c95c249cdff9449af08ac4efc.png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570E4-BB9A-4DDC-A25D-7B4E42AB6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208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186431" y="5872885"/>
            <a:ext cx="11665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https://www.researchgate.net/figure/TOP-LEVEL-DIAGRAM-OF-TRANSFER-LEARNING-FROM-A-PRE-TRAINED-CNN-MODEL_fig4_333882146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570E4-BB9A-4DDC-A25D-7B4E42AB6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208" y="0"/>
            <a:ext cx="1552792" cy="73352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599821-69A7-421D-A72F-F5B6F0866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75374" y="1713516"/>
            <a:ext cx="3958951" cy="4061711"/>
          </a:xfrm>
        </p:spPr>
      </p:pic>
    </p:spTree>
    <p:extLst>
      <p:ext uri="{BB962C8B-B14F-4D97-AF65-F5344CB8AC3E}">
        <p14:creationId xmlns:p14="http://schemas.microsoft.com/office/powerpoint/2010/main" val="4096113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ML.Net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857326"/>
            <a:ext cx="8195638" cy="441609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338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F98C9-4AAF-4929-9E85-FBD364B2B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493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7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@praveenraghuvan</a:t>
            </a:r>
            <a:endParaRPr lang="en-US" dirty="0"/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E42A448D-3FBB-4679-9422-42AD28001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240" y="2393334"/>
            <a:ext cx="8527519" cy="321591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0FA487-2832-4756-97C3-95A166BA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208" y="-1639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13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Success Stories – </a:t>
            </a:r>
            <a:r>
              <a:rPr lang="en-US" dirty="0" err="1"/>
              <a:t>ML.Net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7" y="1832411"/>
            <a:ext cx="7759636" cy="40371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76665" y="5928577"/>
            <a:ext cx="763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https://dotnet.microsoft.com/apps/machinelearning-ai/ml-dotnet/customers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34437" y="642283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C1058-98DC-4783-96FE-8E3C8FA7A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208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0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88236" y="6492875"/>
            <a:ext cx="2403764" cy="365125"/>
          </a:xfrm>
        </p:spPr>
        <p:txBody>
          <a:bodyPr/>
          <a:lstStyle/>
          <a:p>
            <a:r>
              <a:rPr lang="en-US" sz="1800" dirty="0"/>
              <a:t>@</a:t>
            </a:r>
            <a:r>
              <a:rPr lang="en-US" sz="1800" dirty="0" err="1"/>
              <a:t>praveenraghuvan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601840" y="2705725"/>
            <a:ext cx="298831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</a:t>
            </a:r>
            <a:endParaRPr lang="en-US" sz="8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E21C-650D-4344-8A35-CB6E880FF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208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29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807854"/>
            <a:ext cx="10295710" cy="1283855"/>
          </a:xfrm>
        </p:spPr>
        <p:txBody>
          <a:bodyPr>
            <a:norm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800" dirty="0" err="1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https://github.com/praveenraghuvanshi/tech-sessions/tree/master/27102021-AI-Dev-World-2021</a:t>
            </a:r>
            <a:endParaRPr lang="en-US" sz="28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6BE16-1CFE-4BE5-AB3B-5816F07AD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208" y="-1639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566" y="2055813"/>
            <a:ext cx="11094719" cy="4674326"/>
          </a:xfrm>
        </p:spPr>
        <p:txBody>
          <a:bodyPr>
            <a:normAutofit fontScale="325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3"/>
              </a:rPr>
              <a:t>https://docs.microsoft.com/en-us/azure/azure-functions/functions-develop-vs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4"/>
              </a:rPr>
              <a:t>https://blog.rasmustc.com/multipart-data-with-azure-functions-httptriggers/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5"/>
              </a:rPr>
              <a:t>https://docs.microsoft.com/en-us/dotnet/machine-learning/tutorials/image-classification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6"/>
              </a:rPr>
              <a:t>https://docs.microsoft.com/en-us/samples/dotnet/machinelearning-samples/mlnet-image-classification-transfer-learning/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7"/>
              </a:rPr>
              <a:t>https://docs.microsoft.com/en-us/dotnet/machine-learning/tutorials/object-detection-onnx</a:t>
            </a:r>
            <a:endParaRPr lang="en-US" sz="80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04367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0FDA7-9C63-4249-B6E1-5D3BDB3DE0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208" y="-1639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 &amp;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3"/>
              </a:rPr>
              <a:t>https://in.linkedin.com/in/praveenraghuvanshi</a:t>
            </a:r>
            <a:endParaRPr lang="en-US" sz="8000" dirty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4"/>
              </a:rPr>
              <a:t>https://</a:t>
            </a:r>
            <a:r>
              <a:rPr lang="en-US" sz="8000" dirty="0">
                <a:hlinkClick r:id="" action="ppaction://noaction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" action="ppaction://noaction"/>
              </a:rPr>
              <a:t>@</a:t>
            </a:r>
            <a:r>
              <a:rPr lang="en-US" sz="8000" dirty="0" err="1">
                <a:hlinkClick r:id="rId4"/>
              </a:rPr>
              <a:t>praveenraghuvan</a:t>
            </a:r>
            <a:endParaRPr lang="en-US" sz="8000" dirty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B52C6D-A40C-45DD-ABEC-70F8990AC5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39208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Introduction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550819" y="1178913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4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416172" cy="45271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Cloud Architect @ Harman, A Samsung Company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Domain: Professional Audio, Video &amp;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Interest: AI/ML and IoT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Location: Bangalore, India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Member: 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129" y="4947401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2DA73F-878E-4C63-8A05-A3CCE7B33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4228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Serverless</a:t>
            </a:r>
          </a:p>
          <a:p>
            <a:pPr lvl="1"/>
            <a:r>
              <a:rPr lang="en-US" sz="3600" dirty="0"/>
              <a:t>  Azure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Deep Neural Networks(DNN)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Image Classification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</a:t>
            </a:r>
            <a:r>
              <a:rPr lang="en-US" sz="3600" dirty="0" err="1"/>
              <a:t>ML.Net</a:t>
            </a:r>
            <a:endParaRPr lang="en-US" sz="3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A80D1B-09CC-4A44-802C-8472B50AB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330" y="3561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6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26935" y="5962062"/>
            <a:ext cx="7085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https://danielhkim.net/2020/02/27/serverless-cloud-computing/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27" y="1846263"/>
            <a:ext cx="7990609" cy="40227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3EF73-A3F2-4E42-BFB2-3DFE31970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8466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1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12" y="1802585"/>
            <a:ext cx="9037578" cy="4476459"/>
          </a:xfr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4193" y="642283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2E9AC-3FE8-4032-9064-4B916F65C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672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74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61" y="1809317"/>
            <a:ext cx="6439354" cy="448064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57A9-1327-4DD1-8098-17F8E42DB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208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0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https://quantdare.com/what-is-the-difference-between-deep-learning-and-machine-learning/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39546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45" y="1870364"/>
            <a:ext cx="9277686" cy="399686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6D6ED4-38DB-4619-BF4A-7E0754ED5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9208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5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https://quantdare.com/what-is-the-difference-between-deep-learning-and-machine-learning/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8473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70" y="1844499"/>
            <a:ext cx="9722975" cy="402272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A5092E-F611-47A2-8A0B-3DBB9D3EF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208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4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87243"/>
            <a:ext cx="10076392" cy="3146383"/>
          </a:xfr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613D3-20AB-485D-A2CD-EDF2AD1AE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208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92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424</Words>
  <Application>Microsoft Office PowerPoint</Application>
  <PresentationFormat>Widescreen</PresentationFormat>
  <Paragraphs>76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Serverless Deep Neural Network(DNN) with Azure Functions and ML.Net</vt:lpstr>
      <vt:lpstr>Introduction</vt:lpstr>
      <vt:lpstr>Agenda</vt:lpstr>
      <vt:lpstr>Serverless</vt:lpstr>
      <vt:lpstr>Azure Functions</vt:lpstr>
      <vt:lpstr>Azure Functions</vt:lpstr>
      <vt:lpstr>Deep Neural Network</vt:lpstr>
      <vt:lpstr>Deep Neural Network</vt:lpstr>
      <vt:lpstr>Image Classification</vt:lpstr>
      <vt:lpstr>Image Classification</vt:lpstr>
      <vt:lpstr>Transfer Learning – MobileNet V2</vt:lpstr>
      <vt:lpstr>Transfer Learning</vt:lpstr>
      <vt:lpstr>ML.Net</vt:lpstr>
      <vt:lpstr>Cloud Architecture</vt:lpstr>
      <vt:lpstr>Customer Success Stories – ML.Net</vt:lpstr>
      <vt:lpstr>PowerPoint Presentation</vt:lpstr>
      <vt:lpstr>Resources</vt:lpstr>
      <vt:lpstr>References</vt:lpstr>
      <vt:lpstr>Thank you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Deep Neural Network(DNN) with Azure Functions and ML.Net</dc:title>
  <dc:creator>Raghuvanshi, Praveen</dc:creator>
  <cp:lastModifiedBy>Raghuvanshi, Praveen</cp:lastModifiedBy>
  <cp:revision>30</cp:revision>
  <dcterms:created xsi:type="dcterms:W3CDTF">2021-10-27T07:15:02Z</dcterms:created>
  <dcterms:modified xsi:type="dcterms:W3CDTF">2021-10-29T19:30:59Z</dcterms:modified>
</cp:coreProperties>
</file>